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77417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54834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32251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09669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887086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264503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641920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019337" algn="l" defTabSz="4754834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5">
          <p15:clr>
            <a:srgbClr val="A4A3A4"/>
          </p15:clr>
        </p15:guide>
        <p15:guide id="2" pos="276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ison V. Calvanese" initials="A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  <a:srgbClr val="FF3399"/>
    <a:srgbClr val="0070C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 autoAdjust="0"/>
    <p:restoredTop sz="94095" autoAdjust="0"/>
  </p:normalViewPr>
  <p:slideViewPr>
    <p:cSldViewPr snapToObjects="1" showGuides="1">
      <p:cViewPr varScale="1">
        <p:scale>
          <a:sx n="14" d="100"/>
          <a:sy n="14" d="100"/>
        </p:scale>
        <p:origin x="720" y="108"/>
      </p:cViewPr>
      <p:guideLst>
        <p:guide orient="horz" pos="20735"/>
        <p:guide pos="27647"/>
      </p:guideLst>
    </p:cSldViewPr>
  </p:slideViewPr>
  <p:outlineViewPr>
    <p:cViewPr>
      <p:scale>
        <a:sx n="33" d="100"/>
        <a:sy n="33" d="100"/>
      </p:scale>
      <p:origin x="187" y="5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CA99D-502C-A24D-A713-B3933E7BA77B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B5F0-8BE3-234E-893E-2634CE311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010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015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020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025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030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035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0400" algn="l" defTabSz="4000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EB5F0-8BE3-234E-893E-2634CE3112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0138"/>
            <a:ext cx="43891200" cy="89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20" y="8656344"/>
            <a:ext cx="35112960" cy="8760461"/>
          </a:xfrm>
        </p:spPr>
        <p:txBody>
          <a:bodyPr anchor="b">
            <a:normAutofit/>
          </a:bodyPr>
          <a:lstStyle>
            <a:lvl1pPr algn="l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17434565"/>
            <a:ext cx="35112960" cy="3291840"/>
          </a:xfrm>
        </p:spPr>
        <p:txBody>
          <a:bodyPr>
            <a:normAutofit/>
          </a:bodyPr>
          <a:lstStyle>
            <a:lvl1pPr marL="0" indent="0" algn="l">
              <a:buNone/>
              <a:defRPr sz="960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74419" y="20754458"/>
            <a:ext cx="11027659" cy="1752600"/>
          </a:xfrm>
        </p:spPr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9120" y="20754463"/>
            <a:ext cx="23426928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077920" y="6868164"/>
            <a:ext cx="10424160" cy="1752600"/>
          </a:xfrm>
        </p:spPr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04" y="22547335"/>
            <a:ext cx="38191114" cy="3932904"/>
          </a:xfrm>
        </p:spPr>
        <p:txBody>
          <a:bodyPr anchor="b"/>
          <a:lstStyle>
            <a:lvl1pPr algn="l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52904" y="4689768"/>
            <a:ext cx="38161248" cy="16353466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2928" y="26480237"/>
            <a:ext cx="38185344" cy="3585235"/>
          </a:xfrm>
        </p:spPr>
        <p:txBody>
          <a:bodyPr/>
          <a:lstStyle>
            <a:lvl1pPr marL="0" indent="0" algn="l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1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0138"/>
            <a:ext cx="43891200" cy="89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3616961"/>
            <a:ext cx="38185344" cy="13451842"/>
          </a:xfrm>
        </p:spPr>
        <p:txBody>
          <a:bodyPr anchor="ctr"/>
          <a:lstStyle>
            <a:lvl1pPr algn="l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0" y="17515843"/>
            <a:ext cx="37307520" cy="6388090"/>
          </a:xfrm>
        </p:spPr>
        <p:txBody>
          <a:bodyPr anchor="ctr"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98445" y="1828807"/>
            <a:ext cx="10479024" cy="1752600"/>
          </a:xfrm>
        </p:spPr>
        <p:txBody>
          <a:bodyPr/>
          <a:lstStyle>
            <a:lvl1pPr algn="r">
              <a:defRPr/>
            </a:lvl1pPr>
          </a:lstStyle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2928" y="1828807"/>
            <a:ext cx="23187149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35837" y="1828807"/>
            <a:ext cx="3202435" cy="1752600"/>
          </a:xfrm>
        </p:spPr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7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0138"/>
            <a:ext cx="43891200" cy="89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85" y="3616963"/>
            <a:ext cx="36545520" cy="13229923"/>
          </a:xfrm>
        </p:spPr>
        <p:txBody>
          <a:bodyPr anchor="ctr"/>
          <a:lstStyle>
            <a:lvl1pPr algn="l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93915" y="16846889"/>
            <a:ext cx="34533850" cy="2133326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40" y="20038068"/>
            <a:ext cx="37338010" cy="3942072"/>
          </a:xfrm>
        </p:spPr>
        <p:txBody>
          <a:bodyPr anchor="ctr">
            <a:normAutofit/>
          </a:bodyPr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98445" y="1828807"/>
            <a:ext cx="10479024" cy="1752600"/>
          </a:xfrm>
        </p:spPr>
        <p:txBody>
          <a:bodyPr/>
          <a:lstStyle>
            <a:lvl1pPr algn="r">
              <a:defRPr/>
            </a:lvl1pPr>
          </a:lstStyle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2928" y="1821305"/>
            <a:ext cx="23187149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35837" y="1828807"/>
            <a:ext cx="3202435" cy="1752600"/>
          </a:xfrm>
        </p:spPr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10998" y="3877056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04318" y="14502384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23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0138"/>
            <a:ext cx="43891200" cy="89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5398572"/>
            <a:ext cx="37318954" cy="12056808"/>
          </a:xfrm>
        </p:spPr>
        <p:txBody>
          <a:bodyPr anchor="b"/>
          <a:lstStyle>
            <a:lvl1pPr algn="l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1802" y="17511919"/>
            <a:ext cx="37313318" cy="4799448"/>
          </a:xfrm>
        </p:spPr>
        <p:txBody>
          <a:bodyPr anchor="t"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98445" y="1818646"/>
            <a:ext cx="10479024" cy="1752600"/>
          </a:xfrm>
        </p:spPr>
        <p:txBody>
          <a:bodyPr/>
          <a:lstStyle>
            <a:lvl1pPr algn="r">
              <a:defRPr/>
            </a:lvl1pPr>
          </a:lstStyle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2928" y="1818646"/>
            <a:ext cx="23187149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35837" y="1828807"/>
            <a:ext cx="3202435" cy="1752600"/>
          </a:xfrm>
        </p:spPr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24167" y="3657602"/>
            <a:ext cx="30614107" cy="6258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52933" y="10569984"/>
            <a:ext cx="12289536" cy="2963136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52928" y="13941910"/>
            <a:ext cx="12289536" cy="16123579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50738" y="10566399"/>
            <a:ext cx="12289536" cy="3007363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843749" y="13939526"/>
            <a:ext cx="12289536" cy="16125946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48731" y="10525757"/>
            <a:ext cx="12289536" cy="3007363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748736" y="13941910"/>
            <a:ext cx="12289536" cy="16123579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0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424170" y="3657600"/>
            <a:ext cx="30633523" cy="6217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852928" y="19744034"/>
            <a:ext cx="12289536" cy="3277272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852928" y="11192256"/>
            <a:ext cx="12289536" cy="723504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852928" y="23021297"/>
            <a:ext cx="12289536" cy="7044178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00990" y="19744034"/>
            <a:ext cx="12289536" cy="3277272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5800986" y="11192256"/>
            <a:ext cx="12289536" cy="724733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796118" y="23021292"/>
            <a:ext cx="12289536" cy="7044178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768152" y="19744034"/>
            <a:ext cx="12289536" cy="3277272"/>
          </a:xfrm>
        </p:spPr>
        <p:txBody>
          <a:bodyPr anchor="b">
            <a:noAutofit/>
          </a:bodyPr>
          <a:lstStyle>
            <a:lvl1pPr marL="0" indent="0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8768147" y="11192263"/>
            <a:ext cx="12289536" cy="72428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767706" y="23021282"/>
            <a:ext cx="12289536" cy="7044178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2928" y="10533888"/>
            <a:ext cx="38185344" cy="19531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0138"/>
            <a:ext cx="43891200" cy="893826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31632" y="3586481"/>
            <a:ext cx="7406640" cy="2039364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2930" y="3581405"/>
            <a:ext cx="30134568" cy="20398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98445" y="1828807"/>
            <a:ext cx="10479024" cy="1752600"/>
          </a:xfrm>
        </p:spPr>
        <p:txBody>
          <a:bodyPr/>
          <a:lstStyle>
            <a:lvl1pPr algn="r">
              <a:defRPr/>
            </a:lvl1pPr>
          </a:lstStyle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2928" y="1828807"/>
            <a:ext cx="23187149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35837" y="1828807"/>
            <a:ext cx="3202435" cy="1752600"/>
          </a:xfrm>
        </p:spPr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0138"/>
            <a:ext cx="43891200" cy="8938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3616966"/>
            <a:ext cx="38185344" cy="13449288"/>
          </a:xfrm>
        </p:spPr>
        <p:txBody>
          <a:bodyPr anchor="b">
            <a:normAutofit/>
          </a:bodyPr>
          <a:lstStyle>
            <a:lvl1pPr algn="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930" y="17480285"/>
            <a:ext cx="38185349" cy="6499843"/>
          </a:xfrm>
        </p:spPr>
        <p:txBody>
          <a:bodyPr>
            <a:normAutofit/>
          </a:bodyPr>
          <a:lstStyle>
            <a:lvl1pPr marL="0" indent="0" algn="r">
              <a:buNone/>
              <a:defRPr sz="1056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698445" y="1828807"/>
            <a:ext cx="10479024" cy="1752600"/>
          </a:xfrm>
        </p:spPr>
        <p:txBody>
          <a:bodyPr/>
          <a:lstStyle>
            <a:lvl1pPr algn="r">
              <a:defRPr/>
            </a:lvl1pPr>
          </a:lstStyle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2928" y="1828807"/>
            <a:ext cx="23187149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835839" y="1828807"/>
            <a:ext cx="3202430" cy="1752600"/>
          </a:xfrm>
        </p:spPr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2931" y="10533888"/>
            <a:ext cx="18770779" cy="1953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82075" y="10533888"/>
            <a:ext cx="18756192" cy="1953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0" y="3657600"/>
            <a:ext cx="30614112" cy="6217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2142" y="10482249"/>
            <a:ext cx="17681563" cy="3954778"/>
          </a:xfrm>
        </p:spPr>
        <p:txBody>
          <a:bodyPr anchor="b">
            <a:normAutofit/>
          </a:bodyPr>
          <a:lstStyle>
            <a:lvl1pPr marL="0" indent="0">
              <a:buNone/>
              <a:defRPr sz="1344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2926" y="15036804"/>
            <a:ext cx="18770779" cy="15028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371289" y="10482249"/>
            <a:ext cx="17666981" cy="3954778"/>
          </a:xfrm>
        </p:spPr>
        <p:txBody>
          <a:bodyPr anchor="b">
            <a:normAutofit/>
          </a:bodyPr>
          <a:lstStyle>
            <a:lvl1pPr marL="0" indent="0">
              <a:buNone/>
              <a:defRPr sz="1344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82073" y="15036804"/>
            <a:ext cx="18756197" cy="15028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1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7315200"/>
            <a:ext cx="14813280" cy="7680960"/>
          </a:xfrm>
        </p:spPr>
        <p:txBody>
          <a:bodyPr anchor="b"/>
          <a:lstStyle>
            <a:lvl1pPr algn="l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0" y="3584448"/>
            <a:ext cx="22384512" cy="2648102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2928" y="14996160"/>
            <a:ext cx="14813280" cy="1506931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28" y="7315200"/>
            <a:ext cx="19563504" cy="7680960"/>
          </a:xfrm>
        </p:spPr>
        <p:txBody>
          <a:bodyPr anchor="b"/>
          <a:lstStyle>
            <a:lvl1pPr algn="l"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412115" y="3605962"/>
            <a:ext cx="17636323" cy="2645951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2928" y="14996160"/>
            <a:ext cx="19563504" cy="1506931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51892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24160" y="3668991"/>
            <a:ext cx="30614112" cy="6206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2928" y="10533888"/>
            <a:ext cx="38185344" cy="19531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78704" y="30510487"/>
            <a:ext cx="1025956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5A99-C707-465E-8FE4-AF86334F8609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2928" y="30508063"/>
            <a:ext cx="2726740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546800" y="1828807"/>
            <a:ext cx="9491472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BF58-1295-4F9D-B64F-1EA564964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r" defTabSz="4389120" rtl="0" eaLnBrk="1" latinLnBrk="0" hangingPunct="1">
        <a:lnSpc>
          <a:spcPct val="90000"/>
        </a:lnSpc>
        <a:spcBef>
          <a:spcPct val="0"/>
        </a:spcBef>
        <a:buNone/>
        <a:defRPr sz="19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" y="32326385"/>
            <a:ext cx="43891200" cy="6096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0" y="1055077"/>
            <a:ext cx="7481454" cy="47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325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25425</TotalTime>
  <Words>1</Words>
  <Application>Microsoft Office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Vapor Trail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P. MARTINASEK</dc:creator>
  <cp:lastModifiedBy>MARY P. MARTINASEK</cp:lastModifiedBy>
  <cp:revision>787</cp:revision>
  <dcterms:created xsi:type="dcterms:W3CDTF">2013-09-24T23:53:32Z</dcterms:created>
  <dcterms:modified xsi:type="dcterms:W3CDTF">2017-07-12T18:16:48Z</dcterms:modified>
</cp:coreProperties>
</file>